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91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7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69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4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56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03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15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669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06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97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12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0860-AE1A-4E79-A08C-B7317464BDEC}" type="datetimeFigureOut">
              <a:rPr lang="sv-SE" smtClean="0"/>
              <a:t>2025-03-19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3190-DB1A-44A1-AFDB-5E212A4A17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mailto:kansli@ibl-inst.se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10939" y="1079722"/>
            <a:ext cx="8170122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Scattergram- Hur ser blodcellerna ut?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862943" y="2906485"/>
            <a:ext cx="623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VÄLKOMMEN!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4943"/>
            <a:ext cx="2296886" cy="1722665"/>
          </a:xfrm>
          <a:prstGeom prst="rect">
            <a:avLst/>
          </a:prstGeom>
          <a:effectLst>
            <a:softEdge rad="393700"/>
          </a:effectLst>
        </p:spPr>
      </p:pic>
      <p:pic>
        <p:nvPicPr>
          <p:cNvPr id="6" name="Bildobjekt 5" descr="Histologia/Wstęp – Brain-wi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7" y="4805559"/>
            <a:ext cx="2807385" cy="1834159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37" name="Ljud 36">
            <a:hlinkClick r:id="" action="ppaction://media"/>
            <a:extLst>
              <a:ext uri="{FF2B5EF4-FFF2-40B4-BE49-F238E27FC236}">
                <a16:creationId xmlns:a16="http://schemas.microsoft.com/office/drawing/2014/main" id="{F98ACC3B-B4C7-8E0C-3154-53E761C4A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74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76"/>
    </mc:Choice>
    <mc:Fallback xmlns="">
      <p:transition spd="slow" advTm="56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487978" y="2028305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15388" y="285957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1026" descr="grå bakgr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50" y="186783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416629" y="366588"/>
            <a:ext cx="7010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Cellernas olikheter och likheter kan vi diskutera vidare när vi träffas via livesändning.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Titta gärna flera gånger på denna inspelning och fundera om Ni har några frågor eller vill diskutera kring vad vi har sagt, så maila gärna frågorna till oss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kansli@ibl-inst.se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Märk mailet 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Frågor till Karin och Zubaida”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Ljud 19">
            <a:hlinkClick r:id="" action="ppaction://media"/>
            <a:extLst>
              <a:ext uri="{FF2B5EF4-FFF2-40B4-BE49-F238E27FC236}">
                <a16:creationId xmlns:a16="http://schemas.microsoft.com/office/drawing/2014/main" id="{F87DD63D-E71F-31E9-C30C-2165B5BD0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47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22"/>
    </mc:Choice>
    <mc:Fallback xmlns="">
      <p:transition spd="slow" advTm="49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6417" x="782638" y="3406775"/>
          <p14:tracePt t="46425" x="1119188" y="3006725"/>
          <p14:tracePt t="46437" x="1533525" y="2592388"/>
          <p14:tracePt t="46453" x="2224088" y="1963738"/>
          <p14:tracePt t="46470" x="3021013" y="1487488"/>
          <p14:tracePt t="46487" x="3895725" y="904875"/>
          <p14:tracePt t="46487" x="4064000" y="766763"/>
          <p14:tracePt t="46504" x="4264025" y="598488"/>
          <p14:tracePt t="46520" x="4310063" y="506413"/>
          <p14:tracePt t="46537" x="4340225" y="460375"/>
          <p14:tracePt t="46553" x="4356100" y="460375"/>
          <p14:tracePt t="46570" x="4370388" y="444500"/>
          <p14:tracePt t="46588" x="4554538" y="306388"/>
          <p14:tracePt t="46603" x="4830763" y="107950"/>
          <p14:tracePt t="46620" x="5060950" y="0"/>
        </p14:tracePtLst>
      </p14:laserTraceLst>
    </p:ext>
  </p:extLs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Bredbild</PresentationFormat>
  <Paragraphs>15</Paragraphs>
  <Slides>2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Olander Karin /Laboratoriemedicin Dalarna /Falun</dc:creator>
  <cp:lastModifiedBy>Olander Karin /Laboratoriemedicin Dalarna /Falun</cp:lastModifiedBy>
  <cp:revision>1</cp:revision>
  <dcterms:created xsi:type="dcterms:W3CDTF">2025-03-19T08:13:52Z</dcterms:created>
  <dcterms:modified xsi:type="dcterms:W3CDTF">2025-03-19T08:14:45Z</dcterms:modified>
</cp:coreProperties>
</file>